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17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1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548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8253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843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40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38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32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881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81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270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21A5C-9465-40D8-A306-EF6A7404AD34}" type="datetimeFigureOut">
              <a:rPr lang="ko-KR" altLang="en-US" smtClean="0"/>
              <a:t>2022-08-27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66F59-3EFD-4058-B76C-23668B9F39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9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25" y="85725"/>
            <a:ext cx="7296150" cy="6686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49535" y="299258"/>
            <a:ext cx="4995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신안</a:t>
            </a:r>
            <a:r>
              <a:rPr lang="en-US" altLang="ko-KR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#</a:t>
            </a: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가보자고</a:t>
            </a:r>
            <a:endParaRPr lang="ko-KR" altLang="en-US" sz="2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0833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25" y="85725"/>
            <a:ext cx="7296150" cy="6686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74720" y="282633"/>
            <a:ext cx="5428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신안</a:t>
            </a:r>
            <a:r>
              <a:rPr lang="en-US" altLang="ko-KR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#</a:t>
            </a: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이라서 좋아</a:t>
            </a:r>
            <a:endParaRPr lang="ko-KR" altLang="en-US" sz="2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7057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</Words>
  <Application>Microsoft Office PowerPoint</Application>
  <PresentationFormat>와이드스크린</PresentationFormat>
  <Paragraphs>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HY엽서M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user33</dc:creator>
  <cp:lastModifiedBy>user33</cp:lastModifiedBy>
  <cp:revision>2</cp:revision>
  <dcterms:created xsi:type="dcterms:W3CDTF">2022-08-27T04:14:02Z</dcterms:created>
  <dcterms:modified xsi:type="dcterms:W3CDTF">2022-08-27T04:27:58Z</dcterms:modified>
</cp:coreProperties>
</file>