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7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743A7B-A4E6-D39E-6E10-7F1F91D64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84A4AAB-A5F8-6EAC-513F-72134C9BC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E24072-41E9-42A6-8B57-888D6CD6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5765CF-9017-74C6-6346-924D8C73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56E314-FFBF-BD19-F7B0-41A742B5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61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B90F77-7241-FD50-7AE9-8D4DD4354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3B167C-D233-4214-7B6F-461CC98F4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C2E92F-D524-B5CA-A2DD-2F31E5636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187D3A-86A5-224B-B58D-8104E2EB7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216F13-41AE-7F34-0E0E-00C01C63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57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48407B-3EC6-EFEB-1FBA-F8C4C8606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C45B36-480D-4E1F-D255-6BAD942D6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FBC59E-03D5-6F30-FA4F-B83787B7B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4392F9-092B-7330-E7AD-79D533EAD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890910-0937-1C53-7285-1DD1E8D71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89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09A40-C9C1-4787-7283-B267087E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5468AE-D2D5-473A-11BE-0224662611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3C2E4BE-00E4-D595-5EB2-B779D9368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509448-A298-6EF7-216D-045A9E61E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6253B0-88F2-A1A3-138B-E81616864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477DFC9-DCD5-33F4-5212-F7D50326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24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7367B3-6D2D-170A-D028-F7A52725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A1A948-23F2-2BBA-F34B-45F9DFF6D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81081C0-18A1-3E70-A982-C0C5EE0EC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FC66952-1D86-33E7-B6A5-A67BC4F14A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73F1F40-FAD5-EA5D-38F3-9E0D6E7938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E6B7850-18AC-962E-802B-9429D57F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1F7DB0C-BD7A-59FA-ED7E-501FF6AE1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1D322EF-EB50-A0FE-34C5-5E57F96A4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62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4F7AFB-43EB-8AAF-CD11-4C4273E4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B517A64-CE4B-C555-B6F7-B99FA011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46FB226-8628-30C5-09FE-D1FD60EB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7122ACE-9448-09E1-2D79-AE7B97A5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29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3380220-2458-37B0-B42B-64CD31BA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2E55518-3A60-0099-AAE4-D18203E16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C0B74B-7136-F1FF-7660-C0A259A7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9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079BC1-E451-F152-86E4-9CD314E1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61D567-52F4-0595-DBD7-36CED48E0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41E7715-B537-5997-4264-BBEA847A3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AE7A2A-ACC0-F21E-F2E1-B1EF622D3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F3E8D16-AEFA-25D7-09BE-581DC124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74F593D-0AB0-B5F0-60F3-0BBC7A31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2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FD490C-9012-FBA6-9911-76C54491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F2A713E-A81E-751B-B3D8-9BFFA0BCEE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0092C5C-ED51-7AF0-DB16-AEFB29AD6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9B3036-A743-C1B1-ECA8-DC0BC982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21BAEBF-9621-F301-A48F-B317950D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6DDF967-B4F7-30C8-30E1-1EAF3DDA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44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1B8C7A-8ECB-932E-F180-88C0C706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3F27EFB-4C50-BD21-B610-DB16C000E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16A4DA-649F-FF59-43F4-E2C9966F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658674-0364-F884-8699-0E2C4E82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AFA244-A6BD-0BE7-5DFE-A2887D48B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20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F75C0BB-4F65-A751-8D07-84D4DBCBC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6B9A5C4-5036-2162-9C93-276F306F2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BBD9E3-7BB5-DF8C-CB32-99F4DE6FF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F226C4-4C69-E475-E469-A50F5D660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0C5361-AE7F-2F1E-6E36-3D62E0BFD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AD279DF-0D9E-7D10-305D-9B1087A8A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550829-3810-103C-D96B-97C8AC3EC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51DAEF-A293-D9B1-FAFA-D30069A80C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7AD0-7396-48B4-A2CD-4E89FAECBB8F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459E7B-6F29-39EB-7B8F-44D32A8F0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CC21C8-7AF7-F442-CD4D-309AE51E9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BD9FD-B7F2-4805-A4B5-4C77673AF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6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4C8E97A-CB03-7B15-F6F5-91B47E37B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337" y="1404655"/>
            <a:ext cx="6087325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01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2025-07-27T05:48:37Z</dcterms:created>
  <dcterms:modified xsi:type="dcterms:W3CDTF">2025-07-27T05:49:24Z</dcterms:modified>
</cp:coreProperties>
</file>